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9D04-55DD-9740-80E0-F7D119F7CAF8}" type="datetimeFigureOut">
              <a:rPr lang="en-US" smtClean="0"/>
              <a:t>10/2/10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C27B-8769-5C48-8725-0055A42381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 </a:t>
            </a:r>
            <a:r>
              <a:rPr lang="en-US" dirty="0" err="1" smtClean="0"/>
              <a:t>Büyürken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Efe</a:t>
            </a:r>
            <a:r>
              <a:rPr lang="en-US" dirty="0" smtClean="0"/>
              <a:t> Tuna </a:t>
            </a:r>
            <a:r>
              <a:rPr lang="en-US" dirty="0" err="1" smtClean="0"/>
              <a:t>Kadıoğlu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 </a:t>
            </a:r>
            <a:r>
              <a:rPr lang="en-US" dirty="0" err="1" smtClean="0"/>
              <a:t>Büyürken</a:t>
            </a:r>
            <a:r>
              <a:rPr lang="en-US" dirty="0" smtClean="0"/>
              <a:t> (1 </a:t>
            </a:r>
            <a:r>
              <a:rPr lang="en-US" dirty="0" err="1" smtClean="0"/>
              <a:t>aylık</a:t>
            </a:r>
            <a:r>
              <a:rPr lang="en-US" dirty="0" smtClean="0"/>
              <a:t>. Bu </a:t>
            </a:r>
            <a:r>
              <a:rPr lang="en-US" dirty="0" err="1" smtClean="0"/>
              <a:t>benim</a:t>
            </a:r>
            <a:r>
              <a:rPr lang="en-US" dirty="0" smtClean="0"/>
              <a:t> ilk </a:t>
            </a:r>
            <a:r>
              <a:rPr lang="en-US" dirty="0" err="1" smtClean="0"/>
              <a:t>fotoğrafım</a:t>
            </a:r>
            <a:r>
              <a:rPr lang="en-US" dirty="0" smtClean="0"/>
              <a:t>.)</a:t>
            </a:r>
            <a:endParaRPr lang="en-US" dirty="0"/>
          </a:p>
        </p:txBody>
      </p:sp>
      <p:pic>
        <p:nvPicPr>
          <p:cNvPr id="4" name="Content Placeholder 3" descr="n1574196218_130195_5610472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 Büyürken(10 </a:t>
            </a:r>
            <a:r>
              <a:rPr lang="en-US" dirty="0" err="1" smtClean="0"/>
              <a:t>aylıkken</a:t>
            </a:r>
            <a:r>
              <a:rPr lang="en-US" dirty="0" smtClean="0"/>
              <a:t> </a:t>
            </a:r>
            <a:r>
              <a:rPr lang="en-US" dirty="0" err="1" smtClean="0"/>
              <a:t>annem</a:t>
            </a:r>
            <a:r>
              <a:rPr lang="en-US" dirty="0" smtClean="0"/>
              <a:t> </a:t>
            </a:r>
            <a:r>
              <a:rPr lang="en-US" dirty="0" err="1" smtClean="0"/>
              <a:t>tarafından</a:t>
            </a:r>
            <a:r>
              <a:rPr lang="en-US" dirty="0" smtClean="0"/>
              <a:t> </a:t>
            </a:r>
            <a:r>
              <a:rPr lang="en-US" dirty="0" err="1" smtClean="0"/>
              <a:t>çekilmiş</a:t>
            </a:r>
            <a:r>
              <a:rPr lang="en-US" dirty="0" smtClean="0"/>
              <a:t>.)</a:t>
            </a:r>
            <a:endParaRPr lang="en-US" dirty="0"/>
          </a:p>
        </p:txBody>
      </p:sp>
      <p:pic>
        <p:nvPicPr>
          <p:cNvPr id="4" name="Content Placeholder 3" descr="n1574196218_130197_92693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8187" r="-18187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</Words>
  <Application>Microsoft Macintosh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Ben Büyürken</vt:lpstr>
      <vt:lpstr>Ben Büyürken (1 aylık. Bu benim ilk fotoğrafım.)</vt:lpstr>
      <vt:lpstr>Ben Büyürken(10 aylıkken annem tarafından çekilmiş.)</vt:lpstr>
      <vt:lpstr>Slide 4</vt:lpstr>
    </vt:vector>
  </TitlesOfParts>
  <Company>pınar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 Büyürken</dc:title>
  <dc:creator>pınar kadıoğlu</dc:creator>
  <cp:lastModifiedBy>pınar kadıoğlu</cp:lastModifiedBy>
  <cp:revision>1</cp:revision>
  <dcterms:created xsi:type="dcterms:W3CDTF">2010-10-02T00:53:08Z</dcterms:created>
  <dcterms:modified xsi:type="dcterms:W3CDTF">2010-10-02T01:23:42Z</dcterms:modified>
</cp:coreProperties>
</file>